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215D3-4758-FF4C-927A-083A74A30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Этика студента - быт и учёба </a:t>
            </a:r>
          </a:p>
        </p:txBody>
      </p:sp>
    </p:spTree>
    <p:extLst>
      <p:ext uri="{BB962C8B-B14F-4D97-AF65-F5344CB8AC3E}">
        <p14:creationId xmlns:p14="http://schemas.microsoft.com/office/powerpoint/2010/main" val="182747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021D69-957E-2148-B8E4-862686C1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63" y="2505456"/>
            <a:ext cx="7961874" cy="359931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PT Sans" panose="020B0503020203020204" pitchFamily="34" charset="0"/>
              </a:rPr>
              <a:t>8.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0"/>
              </a:rPr>
              <a:t>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Массовые мероприятия.</a:t>
            </a:r>
            <a:endParaRPr lang="ru-RU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Студенты часто принимают участие в различных мероприятиях, собраниях, торжественных заседаниях, деловых встречах, концертах, праздниках, проходящих в больших актовых залах. Относитесь с уважением к выступающим, соблюдайте тишину и порядок. Если вам срочно нужно войти или выйти во время мероприятия, сделайте это быстро, бесшумно и исключительно в паузах между выступлениями.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6CBC7E-E4E7-224A-8536-264F988F3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Каждый студент должен знать эти простые вещи…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158D548-4214-A341-80BD-0F80268D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557" y="2716647"/>
            <a:ext cx="3566780" cy="31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4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A925A33-1902-E64E-8CE6-9B678AE9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513" y="2873275"/>
            <a:ext cx="3628732" cy="356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87EBEEA-55B0-3F48-B3DD-1CDEB688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101" y="2106341"/>
            <a:ext cx="9613861" cy="3984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500" dirty="0">
                <a:solidFill>
                  <a:schemeClr val="bg1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61542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6736AE-D06B-5847-9409-AFF262DF1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1751"/>
            <a:ext cx="6536996" cy="3599316"/>
          </a:xfrm>
        </p:spPr>
        <p:txBody>
          <a:bodyPr/>
          <a:lstStyle/>
          <a:p>
            <a:r>
              <a:rPr lang="ru-RU" b="1" i="0" u="none" strike="noStrike">
                <a:solidFill>
                  <a:schemeClr val="bg1"/>
                </a:solidFill>
                <a:effectLst/>
                <a:latin typeface="Roboto" panose="020F0502020204030204" pitchFamily="34" charset="0"/>
              </a:rPr>
              <a:t>Этика</a:t>
            </a:r>
            <a:r>
              <a:rPr lang="ru-RU" b="0" i="0" u="none" strike="noStrike">
                <a:solidFill>
                  <a:schemeClr val="bg1"/>
                </a:solidFill>
                <a:effectLst/>
                <a:latin typeface="Roboto" panose="020F0502020204030204" pitchFamily="34" charset="0"/>
              </a:rPr>
              <a:t> — философская дисциплина, изучающая поведение людей на основе моральных мотивов. </a:t>
            </a:r>
            <a:r>
              <a:rPr lang="ru-RU" b="1" i="0" u="none" strike="noStrike">
                <a:solidFill>
                  <a:schemeClr val="bg1"/>
                </a:solidFill>
                <a:effectLst/>
                <a:latin typeface="Roboto" panose="020F0502020204030204" pitchFamily="34" charset="0"/>
              </a:rPr>
              <a:t>Этика</a:t>
            </a:r>
            <a:r>
              <a:rPr lang="ru-RU" b="0" i="0" u="none" strike="noStrike">
                <a:solidFill>
                  <a:schemeClr val="bg1"/>
                </a:solidFill>
                <a:effectLst/>
                <a:latin typeface="Roboto" panose="020F0502020204030204" pitchFamily="34" charset="0"/>
              </a:rPr>
              <a:t> показывает, какие могут быть последствия, если конкретная идея будет воспринята отдельным человеком или социумом, какие у нее предпосылки и перспективы. Таким образом, </a:t>
            </a:r>
            <a:r>
              <a:rPr lang="ru-RU" b="1" i="0" u="none" strike="noStrike">
                <a:solidFill>
                  <a:schemeClr val="bg1"/>
                </a:solidFill>
                <a:effectLst/>
                <a:latin typeface="Roboto" panose="020F0502020204030204" pitchFamily="34" charset="0"/>
              </a:rPr>
              <a:t>этику</a:t>
            </a:r>
            <a:r>
              <a:rPr lang="ru-RU" b="0" i="0" u="none" strike="noStrike">
                <a:solidFill>
                  <a:schemeClr val="bg1"/>
                </a:solidFill>
                <a:effectLst/>
                <a:latin typeface="Roboto" panose="020F0502020204030204" pitchFamily="34" charset="0"/>
              </a:rPr>
              <a:t> можно определить как рефлексию морали.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CFEEA8D-E038-354B-8432-AF0FAE1BC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96" y="2491751"/>
            <a:ext cx="5435828" cy="32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87BA2-A932-2B47-A536-464ED0E4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Каждый студент должен знать эти простые вещи…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6AF53-B3E9-3149-B17A-71BAE773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908703" cy="3599316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F0502020204030204" pitchFamily="34" charset="0"/>
              </a:rPr>
              <a:t>1. Пропускная система.</a:t>
            </a:r>
            <a:endParaRPr lang="ru-RU" b="0" i="0" u="none" strike="noStrike" dirty="0">
              <a:solidFill>
                <a:srgbClr val="000000"/>
              </a:solidFill>
              <a:effectLst/>
              <a:latin typeface="PT Sans" panose="020F0502020204030204" pitchFamily="34" charset="0"/>
            </a:endParaRP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F0502020204030204" pitchFamily="34" charset="0"/>
              </a:rPr>
              <a:t>В целях поддержания порядка и предотвращения правонарушений в колледже  действует строгая пропускная система. При входе в здание присутствует охрана. Любой входящий обязан предъявить документы. </a:t>
            </a:r>
            <a:r>
              <a:rPr lang="ru-RU" dirty="0">
                <a:solidFill>
                  <a:srgbClr val="000000"/>
                </a:solidFill>
                <a:latin typeface="PT Sans" panose="020F0502020204030204" pitchFamily="34" charset="0"/>
              </a:rPr>
              <a:t>А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F0502020204030204" pitchFamily="34" charset="0"/>
              </a:rPr>
              <a:t> пропуском в Камчатский медицинский колледж является студенческий билет и пропуск.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E2CB930-D584-F74C-A37B-4EA004C07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024" y="2336873"/>
            <a:ext cx="4439206" cy="350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FDBDE-C010-9146-BCB4-1E9941AE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Каждый студент должен знать эти простые вещи…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668C8-583B-BD43-9818-EA719CA7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559191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2. Приветствие.</a:t>
            </a:r>
            <a:endParaRPr lang="ru-RU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В заведении, в отличии от школы, студентов воспринимают как взрослых людей, владеющих общепринятыми правилами этикета. Если у входных дверей образовалась очередь, студенты должны пропускать преподавателей, мужчины-женщин. Воспитанные люди при встречи обязательно здороваются. Студенты первыми здороваются с директором, сотрудниками и со всеми преподавателями, независимо от того, учатся или нет они у данного преподавателя.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F24F4D-4483-4847-8E5A-945F3C22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512" y="2344450"/>
            <a:ext cx="3721658" cy="36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B8E0B46-0569-F340-BE54-9F9D9D90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414" y="3869198"/>
            <a:ext cx="1916548" cy="138370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151F73A-1A63-564C-97A8-40711AAE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89" y="2098745"/>
            <a:ext cx="9954593" cy="4924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0"/>
              </a:rPr>
              <a:t>3. Одежда.</a:t>
            </a:r>
          </a:p>
          <a:p>
            <a:r>
              <a:rPr lang="ru-RU" dirty="0">
                <a:solidFill>
                  <a:schemeClr val="bg1"/>
                </a:solidFill>
                <a:latin typeface="PT Sans" panose="020B0503020203020204" pitchFamily="34" charset="0"/>
              </a:rPr>
              <a:t>Войдя в здание, мужчины должны снять головные уборы - любые, от меховых шапок до </a:t>
            </a:r>
            <a:r>
              <a:rPr lang="ru-RU" dirty="0" err="1">
                <a:solidFill>
                  <a:schemeClr val="bg1"/>
                </a:solidFill>
                <a:latin typeface="PT Sans" panose="020B0503020203020204" pitchFamily="34" charset="0"/>
              </a:rPr>
              <a:t>бейсболок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0"/>
              </a:rPr>
              <a:t>. Верхнюю одежду следует сдать в гардероб. Входить в верхней одежде в административные помещения, а также раздеваться непосредственно в учебной аудитории строго запрещено. Студенты должны приходить на занятия аккуратно одетыми и причесанными. В обязательном порядке должна быть надета медицинская шапочка, халат, и специальная медицинская обувь. В шортах, </a:t>
            </a:r>
            <a:r>
              <a:rPr lang="ru-RU" dirty="0" err="1">
                <a:solidFill>
                  <a:schemeClr val="bg1"/>
                </a:solidFill>
                <a:latin typeface="PT Sans" panose="020B0503020203020204" pitchFamily="34" charset="0"/>
              </a:rPr>
              <a:t>худи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0"/>
              </a:rPr>
              <a:t> и спортивной одежде охрана не пропустит в колледж. Не рекомендуется ношение одежды, обуви и аксессуаров с </a:t>
            </a:r>
            <a:r>
              <a:rPr lang="ru-RU" dirty="0" err="1">
                <a:solidFill>
                  <a:schemeClr val="bg1"/>
                </a:solidFill>
                <a:latin typeface="PT Sans" panose="020B0503020203020204" pitchFamily="34" charset="0"/>
              </a:rPr>
              <a:t>гравмирующей</a:t>
            </a:r>
            <a:r>
              <a:rPr lang="ru-RU" dirty="0">
                <a:solidFill>
                  <a:schemeClr val="bg1"/>
                </a:solidFill>
                <a:latin typeface="PT Sans" panose="020B0503020203020204" pitchFamily="34" charset="0"/>
              </a:rPr>
              <a:t> фурнитурой, символикой асоциальных неформальных молодежных объединений, а также пропагандирующих психоактивные вещества и противоправное поведение.</a:t>
            </a:r>
          </a:p>
          <a:p>
            <a:endParaRPr lang="ru-RU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24F5EA-DB29-B94F-A0F2-509A296EA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Каждый студент должен знать эти простые вещи…</a:t>
            </a:r>
          </a:p>
        </p:txBody>
      </p:sp>
    </p:spTree>
    <p:extLst>
      <p:ext uri="{BB962C8B-B14F-4D97-AF65-F5344CB8AC3E}">
        <p14:creationId xmlns:p14="http://schemas.microsoft.com/office/powerpoint/2010/main" val="224109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68FC78-A28D-7C40-80EC-9C93C6131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063581" cy="35993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4. Речевой этикет.</a:t>
            </a:r>
            <a:endParaRPr lang="ru-RU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В современном мире с его жестокой конкуренцией добиться успеха в карьере без хороших речевых навыков становится невозможным, и овладеть культурой речи нужно в процессе учебы, постоянно соблюдая правила: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обращайтесь к старшему или незнакомому человеку на "вы",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при общении с преподавателями и сотрудниками не допускайте фамильярности,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избегайте жаргонных выражений и слов-паразитов,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никогда не употребляйте нецензурных слов и выражений - это оскорбительно для окружающих и в стенах колледжа строго запрещено.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C4E39B6-8D6C-874C-9CE3-3CA6D12B1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Каждый студент должен знать эти простые вещи…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42D6EFA-0E61-4A46-B7E5-E91CA2C4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021" y="2486464"/>
            <a:ext cx="3721658" cy="34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5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0667A9-BE8D-C74D-B253-F7D8AEEB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967371" cy="4106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0"/>
              </a:rPr>
              <a:t>5.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Опоздания.</a:t>
            </a:r>
            <a:endParaRPr lang="ru-RU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r>
              <a:rPr lang="ru-RU" sz="25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Студенты должны быть в аудитории до прихода преподавателя. </a:t>
            </a:r>
          </a:p>
          <a:p>
            <a:r>
              <a:rPr lang="ru-RU" sz="25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Если вы все-таки опоздали, следует постучать, осторожно открыть дверь, поздороваться, извиниться и попросить разрешения войти. Если разрешение получено, нужно, привлекая минимум внимания, занять ближайшее свободное место в аудитории. Верх неприличия в этой ситуации - здороваться с кем бы то ни было из присутствующих персонально, особенно за руку. </a:t>
            </a:r>
          </a:p>
          <a:p>
            <a:endParaRPr lang="ru-RU" sz="9600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F4B6AB9-4E26-ED49-A954-AD1A7022FA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Каждый студент должен знать эти простые вещи…</a:t>
            </a:r>
          </a:p>
        </p:txBody>
      </p:sp>
    </p:spTree>
    <p:extLst>
      <p:ext uri="{BB962C8B-B14F-4D97-AF65-F5344CB8AC3E}">
        <p14:creationId xmlns:p14="http://schemas.microsoft.com/office/powerpoint/2010/main" val="246286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B212EC-B20E-8E4B-867D-723D3DCC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57" y="2505456"/>
            <a:ext cx="7590167" cy="359931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PT Sans" panose="020B0503020203020204" pitchFamily="34" charset="0"/>
              </a:rPr>
              <a:t>6.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0"/>
              </a:rPr>
              <a:t>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Питание и гигиена.</a:t>
            </a:r>
            <a:endParaRPr lang="ru-RU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Принимать пищу следует в предназначенных для этого местах, но не в аудиториях и не на ходу. 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В коридорах и на лестничных клетках имеется достаточно урн для мусора. Оставлять мусор на столах, плевать и сорить, оставлять повсюду жевательную резинку совершенно недопустимо.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79315A-088F-5F4B-B258-635CFDA588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Каждый студент должен знать эти простые вещи…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5BA2D6A-CB9D-7740-B566-AAEA5C811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924" y="2399567"/>
            <a:ext cx="4091709" cy="38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4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C1A285-9866-F249-917C-56D81707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38" y="2505456"/>
            <a:ext cx="8023825" cy="3599316"/>
          </a:xfrm>
        </p:spPr>
        <p:txBody>
          <a:bodyPr/>
          <a:lstStyle/>
          <a:p>
            <a:pPr marL="0" indent="0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7.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Телефонная связь.</a:t>
            </a:r>
            <a:endParaRPr lang="ru-RU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У большинства студентов имеются сотовые телефоны. Во время учебных занятий и любых официальных мероприятий сигнал телефона должен быть отключен. Попытка в этих обстоятельствах говорить по телефону расценивается как грубейшая нарушение этических норм.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4E5F51-460A-454F-9CF2-AF9E816A95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Каждый студент должен знать эти простые вещи…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45B531F-37B9-6143-866C-5EB35789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463" y="2221945"/>
            <a:ext cx="1992719" cy="38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1208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Берлин</vt:lpstr>
      <vt:lpstr>Этика студента - быт и учёба </vt:lpstr>
      <vt:lpstr>Презентация PowerPoint</vt:lpstr>
      <vt:lpstr>Каждый студент должен знать эти простые вещи…</vt:lpstr>
      <vt:lpstr>Каждый студент должен знать эти простые вещи…</vt:lpstr>
      <vt:lpstr>Каждый студент должен знать эти простые вещи…</vt:lpstr>
      <vt:lpstr>Каждый студент должен знать эти простые вещи…</vt:lpstr>
      <vt:lpstr>Каждый студент должен знать эти простые вещи…</vt:lpstr>
      <vt:lpstr>Каждый студент должен знать эти простые вещи…</vt:lpstr>
      <vt:lpstr>Каждый студент должен знать эти простые вещи…</vt:lpstr>
      <vt:lpstr>Каждый студент должен знать эти простые вещи…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студента - быт и учёба </dc:title>
  <dc:creator>ушакова Вика</dc:creator>
  <cp:lastModifiedBy>ушакова Вика</cp:lastModifiedBy>
  <cp:revision>8</cp:revision>
  <dcterms:created xsi:type="dcterms:W3CDTF">2022-02-07T07:05:25Z</dcterms:created>
  <dcterms:modified xsi:type="dcterms:W3CDTF">2022-02-15T10:17:09Z</dcterms:modified>
</cp:coreProperties>
</file>